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5" roundtripDataSignature="AMtx7mjBd7pD0k/0vIA0oOi7xI+yllaT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Good Afternoon Everyone .I am Amitava Basu I work as a classroom assistant and teachers assistant at Autism Society West Bengal . </a:t>
            </a:r>
            <a:endParaRPr/>
          </a:p>
        </p:txBody>
      </p:sp>
      <p:sp>
        <p:nvSpPr>
          <p:cNvPr id="94" name="Google Shape;94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 help and prepare many of the activities that teachers need while teaching the students at our Dikshan Special School. </a:t>
            </a:r>
            <a:endParaRPr/>
          </a:p>
        </p:txBody>
      </p:sp>
      <p:sp>
        <p:nvSpPr>
          <p:cNvPr id="104" name="Google Shape;104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 am learning cookie baking at ASWB . We hope soon we can sell this product to everyone. </a:t>
            </a:r>
            <a:endParaRPr/>
          </a:p>
        </p:txBody>
      </p:sp>
      <p:sp>
        <p:nvSpPr>
          <p:cNvPr id="115" name="Google Shape;115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 like many things like watching movies, net searching , listening to music , you tube videos on travel. </a:t>
            </a:r>
            <a:endParaRPr/>
          </a:p>
        </p:txBody>
      </p:sp>
      <p:sp>
        <p:nvSpPr>
          <p:cNvPr id="127" name="Google Shape;127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 also enjoy singing and have learning Rabindra sangeet from my Teacher Judhajeet Roy. I have performed in various programs organized by my teacher and ASWB.</a:t>
            </a:r>
            <a:endParaRPr/>
          </a:p>
        </p:txBody>
      </p:sp>
      <p:sp>
        <p:nvSpPr>
          <p:cNvPr id="139" name="Google Shape;139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7.jpg"/><Relationship Id="rId5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6.jpg"/><Relationship Id="rId5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lang="en-US"/>
            </a:br>
            <a:endParaRPr/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>
                <a:solidFill>
                  <a:schemeClr val="dk1"/>
                </a:solidFill>
              </a:rPr>
              <a:t>Amitava Basu 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>
                <a:solidFill>
                  <a:schemeClr val="dk1"/>
                </a:solidFill>
              </a:rPr>
              <a:t>Autism Society West Bengal 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descr="C:\Users\user\Documents\aswb logo.jpg"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91996" y="1676400"/>
            <a:ext cx="2046804" cy="2015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Amitava Basu </a:t>
            </a:r>
            <a:endParaRPr/>
          </a:p>
        </p:txBody>
      </p:sp>
      <p:pic>
        <p:nvPicPr>
          <p:cNvPr descr="318665384_5963114140375690_7458959984034419080_n.jpg" id="97" name="Google Shape;97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4764" y="1600200"/>
            <a:ext cx="3394472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8/25/2023</a:t>
            </a:r>
            <a:endParaRPr/>
          </a:p>
        </p:txBody>
      </p:sp>
      <p:sp>
        <p:nvSpPr>
          <p:cNvPr id="99" name="Google Shape;99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Autism Society West Bengal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Working as a classroom assistant </a:t>
            </a:r>
            <a:endParaRPr/>
          </a:p>
        </p:txBody>
      </p:sp>
      <p:pic>
        <p:nvPicPr>
          <p:cNvPr descr="C:\Users\Indrani Basu\Documents\25th August Asiatic Society\Pics of Amitava\WhatsApp Image 2023-08-23 at 12.40.21.jpeg" id="107" name="Google Shape;107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600" y="1676400"/>
            <a:ext cx="3297436" cy="43965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Indrani Basu\Documents\25th August Asiatic Society\Pics of Amitava\WhatsApp Image 2023-08-23 at 12.38.29 (1).jpeg" id="108" name="Google Shape;10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1535275"/>
            <a:ext cx="4267200" cy="372252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8/25/2023</a:t>
            </a:r>
            <a:endParaRPr/>
          </a:p>
        </p:txBody>
      </p:sp>
      <p:sp>
        <p:nvSpPr>
          <p:cNvPr id="110" name="Google Shape;11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1" name="Google Shape;11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Autism Society West Bengal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At the Bakery </a:t>
            </a:r>
            <a:endParaRPr/>
          </a:p>
        </p:txBody>
      </p:sp>
      <p:pic>
        <p:nvPicPr>
          <p:cNvPr descr="C:\Users\Indrani Basu\Documents\25th August Asiatic Society\Pics of Amitava\WhatsApp Image 2023-08-23 at 12.38.17 (2).jpeg" id="118" name="Google Shape;118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1676400"/>
            <a:ext cx="2687836" cy="35837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Indrani Basu\Documents\25th August Asiatic Society\Pics of Amitava\WhatsApp Image 2023-08-23 at 12.38.18.jpeg" id="119" name="Google Shape;11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24600" y="1219200"/>
            <a:ext cx="2613422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Indrani Basu\Documents\25th August Asiatic Society\Pics of Amitava\WhatsApp Image 2023-08-23 at 12.38.17 (3).jpeg" id="120" name="Google Shape;12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7600" y="2667000"/>
            <a:ext cx="2480072" cy="330676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8/25/2023</a:t>
            </a:r>
            <a:endParaRPr/>
          </a:p>
        </p:txBody>
      </p:sp>
      <p:sp>
        <p:nvSpPr>
          <p:cNvPr id="122" name="Google Shape;12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Autism Society West Bengal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 enjoy meeting people </a:t>
            </a:r>
            <a:endParaRPr/>
          </a:p>
        </p:txBody>
      </p:sp>
      <p:pic>
        <p:nvPicPr>
          <p:cNvPr descr="C:\Users\Indrani Basu\Documents\25th August Asiatic Society\Pics of Amitava\50283474_2144982838874334_8773880142842822656_n.jpg" id="130" name="Google Shape;130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" y="1447800"/>
            <a:ext cx="2400300" cy="2400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Indrani Basu\Documents\25th August Asiatic Society\Pics of Amitava\WhatsApp Image 2023-08-23 at 12.38.29.jpeg" id="131" name="Google Shape;13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54987" y="1295400"/>
            <a:ext cx="2228849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Indrani Basu\Documents\25th August Asiatic Society\Pics of Amitava\1923709_20324050143_1134_n.jpg" id="132" name="Google Shape;13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76600" y="3124200"/>
            <a:ext cx="3000375" cy="30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8/25/2023</a:t>
            </a:r>
            <a:endParaRPr/>
          </a:p>
        </p:txBody>
      </p:sp>
      <p:sp>
        <p:nvSpPr>
          <p:cNvPr id="134" name="Google Shape;134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Autism Society West Bengal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 enjoy singing </a:t>
            </a:r>
            <a:endParaRPr/>
          </a:p>
        </p:txBody>
      </p:sp>
      <p:pic>
        <p:nvPicPr>
          <p:cNvPr descr="C:\Users\Indrani Basu\Documents\25th August Asiatic Society\Pics of Amitava\Singing.jpg" id="142" name="Google Shape;142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676400"/>
            <a:ext cx="3283416" cy="45259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Indrani Basu\Documents\25th August Asiatic Society\Pics of Amitava\179444_184648641558581_1339695_n.jpg" id="143" name="Google Shape;14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0" y="1752600"/>
            <a:ext cx="350520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8/25/2023</a:t>
            </a:r>
            <a:endParaRPr/>
          </a:p>
        </p:txBody>
      </p:sp>
      <p:sp>
        <p:nvSpPr>
          <p:cNvPr id="145" name="Google Shape;145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6" name="Google Shape;146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Autism Society West Bengal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Nuro typical don’t always say what they mean </a:t>
            </a:r>
            <a:endParaRPr/>
          </a:p>
        </p:txBody>
      </p:sp>
      <p:sp>
        <p:nvSpPr>
          <p:cNvPr id="152" name="Google Shape;15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8/25/2023</a:t>
            </a:r>
            <a:endParaRPr/>
          </a:p>
        </p:txBody>
      </p:sp>
      <p:sp>
        <p:nvSpPr>
          <p:cNvPr id="153" name="Google Shape;15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Autism Society West Bengal</a:t>
            </a:r>
            <a:endParaRPr/>
          </a:p>
        </p:txBody>
      </p:sp>
      <p:sp>
        <p:nvSpPr>
          <p:cNvPr id="154" name="Google Shape;15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C:\Users\Indrani Basu\Documents\25th August Asiatic Society\Pics of Amitava\download.jpg" id="155" name="Google Shape;155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2362200"/>
            <a:ext cx="3857187" cy="240395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7"/>
          <p:cNvSpPr txBox="1"/>
          <p:nvPr/>
        </p:nvSpPr>
        <p:spPr>
          <a:xfrm>
            <a:off x="533400" y="1828800"/>
            <a:ext cx="3733800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want something at a shop instead saying I don’t have in stock the shop keeper will say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“oh they have stopped making it” Or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we are on trip and I suggest to the driver to take a particular route he will say its not allowed. He could it’s too long I don’t have time. Or he doesn't know the route.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People should just what they mean not cover it half truths because maybe they feel embarrassed.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neuro-diverjant people don’t think about anyone we respect everyone.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I wish people would say what they mean. </a:t>
            </a:r>
            <a:endParaRPr/>
          </a:p>
        </p:txBody>
      </p:sp>
      <p:sp>
        <p:nvSpPr>
          <p:cNvPr id="162" name="Google Shape;162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Don’t deny my Autism I don’t am comfortable being neuro-divergent 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 may need a little more clarification then other neuro-typical people.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Neuro-typical people speak too fast so speaking slightly slowly help.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Say what you mean.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Please lets All us communicate and learn about each other.</a:t>
            </a:r>
            <a:endParaRPr/>
          </a:p>
        </p:txBody>
      </p:sp>
      <p:sp>
        <p:nvSpPr>
          <p:cNvPr id="163" name="Google Shape;163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8/25/2023</a:t>
            </a:r>
            <a:endParaRPr/>
          </a:p>
        </p:txBody>
      </p:sp>
      <p:sp>
        <p:nvSpPr>
          <p:cNvPr id="164" name="Google Shape;164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5" name="Google Shape;165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Autism Society West Bengal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Thank You </a:t>
            </a:r>
            <a:endParaRPr b="1"/>
          </a:p>
        </p:txBody>
      </p:sp>
      <p:sp>
        <p:nvSpPr>
          <p:cNvPr id="171" name="Google Shape;171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72" name="Google Shape;17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8/25/2023</a:t>
            </a:r>
            <a:endParaRPr/>
          </a:p>
        </p:txBody>
      </p:sp>
      <p:sp>
        <p:nvSpPr>
          <p:cNvPr id="173" name="Google Shape;17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Autism Society West Bengal</a:t>
            </a:r>
            <a:endParaRPr/>
          </a:p>
        </p:txBody>
      </p:sp>
      <p:sp>
        <p:nvSpPr>
          <p:cNvPr id="174" name="Google Shape;17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Indrani Basu</dc:creator>
</cp:coreProperties>
</file>